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928620"/>
            <a:ext cx="67056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709420"/>
            <a:ext cx="11239500" cy="34385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99515" y="3573145"/>
            <a:ext cx="5845810" cy="184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985645"/>
            <a:ext cx="10715625" cy="28860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56005" y="3025775"/>
            <a:ext cx="6426200" cy="184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38275"/>
            <a:ext cx="11001375" cy="3981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27760" y="3357245"/>
            <a:ext cx="10624185" cy="2536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328545"/>
            <a:ext cx="109728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378904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2348865"/>
            <a:ext cx="3629025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40485"/>
            <a:ext cx="112585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145" y="2708910"/>
            <a:ext cx="15735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97575" y="3429000"/>
            <a:ext cx="15735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100" y="4149090"/>
            <a:ext cx="15735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4869180"/>
            <a:ext cx="11226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940" y="4869180"/>
            <a:ext cx="6597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930" y="5589270"/>
            <a:ext cx="11226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80550" y="5589270"/>
            <a:ext cx="6743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685925"/>
            <a:ext cx="10334625" cy="3486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4653280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8165" y="4580890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480" y="4580890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405" y="4580890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268730"/>
            <a:ext cx="10763250" cy="464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3284855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27985" y="4725035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797425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8165" y="5446395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80" y="5589270"/>
            <a:ext cx="8032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204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4509135"/>
            <a:ext cx="10763250" cy="2000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2310" y="2708910"/>
            <a:ext cx="6337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540" y="4437380"/>
            <a:ext cx="6337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647700"/>
            <a:ext cx="10668000" cy="556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12085" y="1268730"/>
            <a:ext cx="6337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8165" y="3141345"/>
            <a:ext cx="6337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85900"/>
            <a:ext cx="10829925" cy="3886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68165" y="2277110"/>
            <a:ext cx="6337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621030"/>
            <a:ext cx="19335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1120"/>
            <a:ext cx="10839450" cy="4848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6410" y="2493010"/>
            <a:ext cx="9029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055" y="2348865"/>
            <a:ext cx="942975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2130" y="3789045"/>
            <a:ext cx="9029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10" y="3573145"/>
            <a:ext cx="1247140" cy="114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76095" y="5085080"/>
            <a:ext cx="1029970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00525" y="5085080"/>
            <a:ext cx="1053465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605" y="2413635"/>
            <a:ext cx="1101725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640" y="2277110"/>
            <a:ext cx="1029970" cy="110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2715" y="3573145"/>
            <a:ext cx="1029970" cy="110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00640" y="3573145"/>
            <a:ext cx="1029970" cy="110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2715" y="4969510"/>
            <a:ext cx="1029970" cy="110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76360" y="4940935"/>
            <a:ext cx="1029970" cy="1101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40485"/>
            <a:ext cx="11287125" cy="4457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2026-01-30T05:41:27Z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